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6AAB0-DC0F-480A-83B9-9D5A0D42E06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4AD38-4305-4C0D-AD2C-13BECFA1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1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move_and_get_nectar</a:t>
            </a:r>
            <a:r>
              <a:rPr lang="en-US" dirty="0" smtClean="0"/>
              <a:t>() { </a:t>
            </a:r>
            <a:r>
              <a:rPr lang="en-US" dirty="0" err="1" smtClean="0"/>
              <a:t>turnRight</a:t>
            </a:r>
            <a:r>
              <a:rPr lang="en-US" dirty="0" smtClean="0"/>
              <a:t>(); </a:t>
            </a:r>
            <a:r>
              <a:rPr lang="en-US" dirty="0" err="1" smtClean="0"/>
              <a:t>moveForward</a:t>
            </a:r>
            <a:r>
              <a:rPr lang="en-US" dirty="0" smtClean="0"/>
              <a:t>(); </a:t>
            </a:r>
            <a:r>
              <a:rPr lang="en-US" dirty="0" err="1" smtClean="0"/>
              <a:t>getNectar</a:t>
            </a:r>
            <a:r>
              <a:rPr lang="en-US" dirty="0" smtClean="0"/>
              <a:t>(); </a:t>
            </a:r>
            <a:r>
              <a:rPr lang="en-US" dirty="0" err="1" smtClean="0"/>
              <a:t>moveBackward</a:t>
            </a:r>
            <a:r>
              <a:rPr lang="en-US" dirty="0" smtClean="0"/>
              <a:t>(); </a:t>
            </a:r>
            <a:r>
              <a:rPr lang="en-US" dirty="0" err="1" smtClean="0"/>
              <a:t>turnLeft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4AD38-4305-4C0D-AD2C-13BECFA135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2B59D0-FA08-4510-89CF-6AB20DF905F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6807BBE-EF5A-46CF-92EC-55A9B640530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6: Bee: Functions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2688" y="5257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What do you remember from the last class?</a:t>
            </a:r>
          </a:p>
          <a:p>
            <a:r>
              <a:rPr lang="en-US" sz="2400" dirty="0" smtClean="0"/>
              <a:t>What did you like the best?</a:t>
            </a:r>
          </a:p>
          <a:p>
            <a:r>
              <a:rPr lang="en-US" sz="2400" dirty="0" smtClean="0"/>
              <a:t>Any questions?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600200"/>
            <a:ext cx="2027872" cy="22469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80836" y="3774665"/>
            <a:ext cx="2971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http://www.freestockphotos.biz/stockphoto/14208</a:t>
            </a:r>
          </a:p>
        </p:txBody>
      </p:sp>
    </p:spTree>
    <p:extLst>
      <p:ext uri="{BB962C8B-B14F-4D97-AF65-F5344CB8AC3E}">
        <p14:creationId xmlns:p14="http://schemas.microsoft.com/office/powerpoint/2010/main" val="38735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i="0" dirty="0" smtClean="0">
                <a:solidFill>
                  <a:srgbClr val="696969"/>
                </a:solidFill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Use a pre-determined functions to complete commonly repeated tasks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Modify an existing function to complete a different task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Create a function from scratch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4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71600"/>
            <a:ext cx="3026782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752600"/>
            <a:ext cx="434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Your </a:t>
            </a:r>
            <a:r>
              <a:rPr lang="en-US" sz="2800" dirty="0" smtClean="0"/>
              <a:t>goal is to use the Bee to collect the nectar from each flower by moving it specifically such as move forward, backwards (with a value of moves), turn left, and turn right in </a:t>
            </a:r>
            <a:r>
              <a:rPr lang="en-US" sz="2800" dirty="0" smtClean="0"/>
              <a:t>sequence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007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 </a:t>
            </a:r>
            <a:r>
              <a:rPr lang="en-US" smtClean="0"/>
              <a:t>more challenging 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4432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7" y="1371600"/>
            <a:ext cx="5091113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5943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move and get nectar function as part of your solution to get all the nectar.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0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Stage 5: Bee: Functions</a:t>
            </a:r>
          </a:p>
          <a:p>
            <a:r>
              <a:rPr lang="en-US" dirty="0" smtClean="0"/>
              <a:t>Progress through the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05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148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Stage 6: Bee: Functions</vt:lpstr>
      <vt:lpstr>Objectives</vt:lpstr>
      <vt:lpstr>Example #1</vt:lpstr>
      <vt:lpstr>Example ( more challenging )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6: Bee: Functions</dc:title>
  <dc:creator>ychristian</dc:creator>
  <cp:lastModifiedBy>O'Grady-Cunniff, Dianne (CCPS)</cp:lastModifiedBy>
  <cp:revision>3</cp:revision>
  <dcterms:created xsi:type="dcterms:W3CDTF">2015-07-22T12:16:15Z</dcterms:created>
  <dcterms:modified xsi:type="dcterms:W3CDTF">2015-07-25T18:49:14Z</dcterms:modified>
</cp:coreProperties>
</file>